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2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A6C7-7F98-4E5E-A12B-42B6A71A3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342140-4BDB-4FCE-8A83-1E1AC6E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CAD75-E6FA-428E-A21F-188061005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238F4-0589-4752-AB48-0CDD7745129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DAE1-B9C3-4BCE-86CC-1B4C83128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7B49E-C38A-400C-8364-A1E2B80F1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3711E-4A52-466A-864B-6437D8908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74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AF9D-156F-41F9-99D2-B8BFDD29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C7BF2F-3314-4113-B7CF-A9629D352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E7312-E039-49E0-92A9-1516C652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238F4-0589-4752-AB48-0CDD7745129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C3389-4D35-4003-98A4-3B558E74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392E6-2267-469A-8A64-184FAAAEC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3711E-4A52-466A-864B-6437D8908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38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A3D87A-FBB8-4B43-8637-E169F781F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0BA89E-9F01-4357-B7E5-62DEFD170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58CDC-DB6B-4E77-896C-DA3CD3F3D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238F4-0589-4752-AB48-0CDD7745129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C93B2-415A-4C11-9C1B-766E0DE67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CD28D-D2AF-4AD5-843A-7B89CC6E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3711E-4A52-466A-864B-6437D8908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30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92063-0FDA-4B87-AD0D-971955A5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D302-8225-45B4-AED1-30D98D20A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3E03F-B3B9-4B82-A37A-02CCED511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238F4-0589-4752-AB48-0CDD7745129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D5A5A-21FD-4CC0-BCDF-907D23527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5CB3A-47CF-4AFF-8294-D9DF3061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3711E-4A52-466A-864B-6437D8908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18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B96F2-5CD2-4DFD-900C-5E24901DA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96817-2FC8-48F7-9CDA-BC3E0096F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698C9-6FD1-4654-BDA2-D2C60EC76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238F4-0589-4752-AB48-0CDD7745129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5A156-7C5E-4E62-A3A1-7E99BBFCA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545F5-873D-448D-AC62-6C24F06C7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3711E-4A52-466A-864B-6437D8908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2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51D1-9E31-4719-A134-3FB12811A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84BBE-67BA-49C3-B81F-56AB59DC5A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60757-4C64-4125-ADD0-F79A7AD12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68DBF-ABAE-498D-BE1E-84C5B38F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238F4-0589-4752-AB48-0CDD7745129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C94FE-870F-4EDB-AEA7-B7FEF049A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C0718-9E7B-4247-9AEC-6819F4C1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3711E-4A52-466A-864B-6437D8908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85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C8726-DF75-439C-AE47-30434B6F8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40688-671F-4541-80AD-6E6F315DB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43564-2300-48A7-914B-945E35846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8A1BAF-5ED6-4CE8-AF60-D01B4ADA8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1D6ED-B0E6-4BDB-84ED-5B6711E380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2B6C9-FA3A-4AB2-A5A0-BE9C8DC53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238F4-0589-4752-AB48-0CDD7745129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58F053-2AB7-466D-B75C-D397AA3AA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F86D8A-8F42-42C1-9832-AB71B89A5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3711E-4A52-466A-864B-6437D8908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47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F9EFE-AD12-4F08-B270-47D35728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AD0F9-4E56-4928-8519-CB8C0CF3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238F4-0589-4752-AB48-0CDD7745129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F41D7-DBC7-4028-98F9-AEEA1B946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1205C6-DE26-4718-9901-F04A4526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3711E-4A52-466A-864B-6437D8908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60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18545D-0FF4-46ED-84B2-4F00857A7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238F4-0589-4752-AB48-0CDD7745129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198EB3-5A70-4D0F-9650-391FB9C29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3D392-D5E8-4916-9E3D-326DA7FFB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3711E-4A52-466A-864B-6437D8908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06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44AE5-3EDE-479B-92E4-0E89FB53C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F9545-77BE-457C-81CE-750E36F14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EB45F-BD99-4DA1-8144-EFCD24D9A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7F935-ABC1-4C33-AB46-2B810CADC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238F4-0589-4752-AB48-0CDD7745129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7EEEE-C85A-45B9-82AF-A076528C4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FAA73-3215-45E5-BFD7-4DBDE8C0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3711E-4A52-466A-864B-6437D8908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87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B3B4B-4FA4-445D-B721-E765D5751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DD7DF-A80D-4AA2-920A-A4F20240A2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6CA58-2794-497E-9532-974356C47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E9D93-CAF4-4D04-8043-0104BE85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238F4-0589-4752-AB48-0CDD7745129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62D91-92E2-4FF9-9CC0-44BA09288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BF39C-77F5-4E46-A5A3-0CA3E18D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3711E-4A52-466A-864B-6437D8908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B81E2C-34DE-4867-9C06-41FCEAB27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A52C9-6BC1-4C92-90A6-04B3EF64B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8663A-1904-445E-9ADE-743FE08532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238F4-0589-4752-AB48-0CDD7745129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B5C55-B635-4909-8F16-E03A3BA1E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3A051-7C17-4FCC-8382-8380426C43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3711E-4A52-466A-864B-6437D8908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57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9F640EC0-736A-4A3F-BA70-5BD8E2514C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21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0A043AB1-FE39-419C-9EDA-D2AF9664C3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83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111ACA12-A96A-47C5-9D6D-571BFE4977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04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FD4F968E-790F-48E4-A0E5-3D0E399B5F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02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48A5B64C-8631-494D-8D10-C29B3279E5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37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C21B9B72-A92E-478E-9AC2-BBFDC4426A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31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A89558FC-28E7-40E9-9D53-8393DEBB64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60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2C88DBD8-2981-46CD-BD07-F064B5BEBB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94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C7F0E1C0-0FD4-418E-BBC1-9A237C118F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74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A4F9ABFE-9483-4132-87E9-7A771E1B59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6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9176C632-05A9-45D2-93CC-7FB3CE5774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7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09FF0472-9D88-4AE4-B7FF-0103CE1879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74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D78FE494-D03D-4185-BEDE-7F182FDB8E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84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972F76E7-E334-45AC-A920-B24E69B074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20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623682B8-E6CB-43FE-B708-36274CC794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45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F7853215-70EA-4BC6-A905-4F537BE813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76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7BA24F0D-6D10-4187-9D08-37DB02F6AC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39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C02A7257-793C-44AB-B259-FA0F87F2FF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05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28CDFD3E-2B3C-47A1-BBE1-386BE1F0AB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58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43893361-4B06-4C0D-8EC7-E7E0CF594B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81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9DF4A1C5-89F7-4D8D-BCE1-98AA8CAA58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8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2AF280A7-2BF8-4DDE-BD54-8B26445FAC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86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7E8B4E57-BC81-4FE1-9DAB-BE4B25BA75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81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1BF82285-EE9B-4330-8ABD-5FC1460DCC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1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549A9492-50EC-4F46-B82D-8E85A3EFF9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41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3A94B89B-6BCB-45DD-BC80-85DEA2BE89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05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8697792D-DCFA-4463-85E3-733260DE35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33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645F3B3CAC746BE59A769A2C9CED7" ma:contentTypeVersion="" ma:contentTypeDescription="Create a new document." ma:contentTypeScope="" ma:versionID="ab68716ab9cce5de987c91ec4073060d">
  <xsd:schema xmlns:xsd="http://www.w3.org/2001/XMLSchema" xmlns:xs="http://www.w3.org/2001/XMLSchema" xmlns:p="http://schemas.microsoft.com/office/2006/metadata/properties" xmlns:ns2="6057cdf9-d7d9-4bd8-8cca-420630c2af0e" targetNamespace="http://schemas.microsoft.com/office/2006/metadata/properties" ma:root="true" ma:fieldsID="4ca1581ef9b3f17ff8a1b084ff44ee03" ns2:_="">
    <xsd:import namespace="6057cdf9-d7d9-4bd8-8cca-420630c2af0e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57cdf9-d7d9-4bd8-8cca-420630c2af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B78CC2B-3E40-4A0B-9A39-877D61E3BF55}"/>
</file>

<file path=customXml/itemProps2.xml><?xml version="1.0" encoding="utf-8"?>
<ds:datastoreItem xmlns:ds="http://schemas.openxmlformats.org/officeDocument/2006/customXml" ds:itemID="{4D84B41C-6450-4566-AE26-FE0A21DE04B7}"/>
</file>

<file path=customXml/itemProps3.xml><?xml version="1.0" encoding="utf-8"?>
<ds:datastoreItem xmlns:ds="http://schemas.openxmlformats.org/officeDocument/2006/customXml" ds:itemID="{3E2E3149-6CA1-4F80-B361-417A229BACAF}"/>
</file>

<file path=customXml/itemProps4.xml><?xml version="1.0" encoding="utf-8"?>
<ds:datastoreItem xmlns:ds="http://schemas.openxmlformats.org/officeDocument/2006/customXml" ds:itemID="{D0154C4B-2920-417C-8359-AB055D43732E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Karat McFall</dc:creator>
  <cp:lastModifiedBy>Karat McFall</cp:lastModifiedBy>
  <cp:revision>1</cp:revision>
  <dcterms:created xsi:type="dcterms:W3CDTF">2019-05-20T17:26:20Z</dcterms:created>
  <dcterms:modified xsi:type="dcterms:W3CDTF">2019-05-20T17:27:07Z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0x0101000E4645F3B3CAC746BE59A769A2C9CED7</vt:lpwstr>
  </property>
</Properties>
</file>